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a:off x="3602858" y="3928865"/>
            <a:ext cx="13003233" cy="47625"/>
          </a:xfrm>
          <a:prstGeom prst="line">
            <a:avLst/>
          </a:prstGeom>
          <a:ln cap="rnd" w="28575">
            <a:solidFill>
              <a:srgbClr val="B71E42"/>
            </a:solidFill>
            <a:prstDash val="solid"/>
            <a:headEnd type="none" len="sm" w="sm"/>
            <a:tailEnd type="none" len="sm" w="sm"/>
          </a:ln>
        </p:spPr>
      </p:sp>
      <p:sp>
        <p:nvSpPr>
          <p:cNvPr name="TextBox 6" id="6"/>
          <p:cNvSpPr txBox="true"/>
          <p:nvPr/>
        </p:nvSpPr>
        <p:spPr>
          <a:xfrm rot="0">
            <a:off x="3602805" y="2221864"/>
            <a:ext cx="12772730" cy="3652127"/>
          </a:xfrm>
          <a:prstGeom prst="rect">
            <a:avLst/>
          </a:prstGeom>
        </p:spPr>
        <p:txBody>
          <a:bodyPr anchor="t" rtlCol="false" tIns="0" lIns="0" bIns="0" rIns="0">
            <a:spAutoFit/>
          </a:bodyPr>
          <a:lstStyle/>
          <a:p>
            <a:pPr algn="l">
              <a:lnSpc>
                <a:spcPts val="10692"/>
              </a:lnSpc>
            </a:pPr>
            <a:r>
              <a:rPr lang="en-US" sz="9900" spc="-442">
                <a:solidFill>
                  <a:srgbClr val="000000"/>
                </a:solidFill>
                <a:latin typeface="Open Sans"/>
              </a:rPr>
              <a:t>Student details</a:t>
            </a:r>
          </a:p>
        </p:txBody>
      </p:sp>
      <p:sp>
        <p:nvSpPr>
          <p:cNvPr name="TextBox 7" id="7"/>
          <p:cNvSpPr txBox="true"/>
          <p:nvPr/>
        </p:nvSpPr>
        <p:spPr>
          <a:xfrm rot="0">
            <a:off x="3718110" y="4435049"/>
            <a:ext cx="12772728" cy="2413254"/>
          </a:xfrm>
          <a:prstGeom prst="rect">
            <a:avLst/>
          </a:prstGeom>
        </p:spPr>
        <p:txBody>
          <a:bodyPr anchor="t" rtlCol="false" tIns="0" lIns="0" bIns="0" rIns="0">
            <a:spAutoFit/>
          </a:bodyPr>
          <a:lstStyle/>
          <a:p>
            <a:pPr algn="l">
              <a:lnSpc>
                <a:spcPts val="3887"/>
              </a:lnSpc>
            </a:pPr>
            <a:r>
              <a:rPr lang="en-US" sz="2699" spc="-120">
                <a:solidFill>
                  <a:srgbClr val="000000"/>
                </a:solidFill>
                <a:latin typeface="Open Sans"/>
              </a:rPr>
              <a:t>Name:Mallipudi Divya Tridhara</a:t>
            </a:r>
          </a:p>
          <a:p>
            <a:pPr algn="l">
              <a:lnSpc>
                <a:spcPts val="3887"/>
              </a:lnSpc>
            </a:pPr>
            <a:r>
              <a:rPr lang="en-US" sz="2699" spc="-120">
                <a:solidFill>
                  <a:srgbClr val="000000"/>
                </a:solidFill>
                <a:latin typeface="Open Sans"/>
              </a:rPr>
              <a:t>Skillsbuild email id: divyatridhara@gmail.com</a:t>
            </a:r>
          </a:p>
          <a:p>
            <a:pPr algn="l">
              <a:lnSpc>
                <a:spcPts val="3887"/>
              </a:lnSpc>
            </a:pPr>
            <a:r>
              <a:rPr lang="en-US" sz="2699" spc="-120">
                <a:solidFill>
                  <a:srgbClr val="000000"/>
                </a:solidFill>
                <a:latin typeface="Open Sans"/>
              </a:rPr>
              <a:t>College name:Kakinada Institute of Engineering and Technology</a:t>
            </a:r>
          </a:p>
          <a:p>
            <a:pPr algn="l">
              <a:lnSpc>
                <a:spcPts val="3887"/>
              </a:lnSpc>
            </a:pPr>
            <a:r>
              <a:rPr lang="en-US" sz="2699" spc="-120">
                <a:solidFill>
                  <a:srgbClr val="000000"/>
                </a:solidFill>
                <a:latin typeface="Open Sans"/>
              </a:rPr>
              <a:t>College state:Andhra Pradesh</a:t>
            </a:r>
          </a:p>
          <a:p>
            <a:pPr algn="l">
              <a:lnSpc>
                <a:spcPts val="3887"/>
              </a:lnSpc>
            </a:pPr>
            <a:r>
              <a:rPr lang="en-US" sz="2699" spc="-120">
                <a:solidFill>
                  <a:srgbClr val="000000"/>
                </a:solidFill>
                <a:latin typeface="Open Sans"/>
              </a:rPr>
              <a:t>Internship domain START AND END DATE:AI,9/6/2023(STARTED) AND 7/6/2023(ENDED)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a:off x="1699985" y="2751582"/>
            <a:ext cx="14458908" cy="47625"/>
          </a:xfrm>
          <a:prstGeom prst="line">
            <a:avLst/>
          </a:prstGeom>
          <a:ln cap="rnd" w="28575">
            <a:solidFill>
              <a:srgbClr val="B71E42"/>
            </a:solidFill>
            <a:prstDash val="solid"/>
            <a:headEnd type="none" len="sm" w="sm"/>
            <a:tailEnd type="none" len="sm" w="sm"/>
          </a:ln>
        </p:spPr>
      </p:sp>
      <p:sp>
        <p:nvSpPr>
          <p:cNvPr name="TextBox 6" id="6"/>
          <p:cNvSpPr txBox="true"/>
          <p:nvPr/>
        </p:nvSpPr>
        <p:spPr>
          <a:xfrm rot="0">
            <a:off x="1699938" y="2983593"/>
            <a:ext cx="14222032" cy="5170205"/>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374151"/>
                </a:solidFill>
                <a:latin typeface="Arimo"/>
              </a:rPr>
              <a:t>The Student Portfolio Development project aims to empower students to take ownership of their learning journey and showcase their academic progress, skills, and achievements through the creation of personalized portfolios. The portfolio will serve as a comprehensive representation of each student's abilities, growth, and potential, providing a deeper insight into their educational experience beyond traditional assessments.</a:t>
            </a:r>
          </a:p>
        </p:txBody>
      </p:sp>
      <p:sp>
        <p:nvSpPr>
          <p:cNvPr name="TextBox 7" id="7"/>
          <p:cNvSpPr txBox="true"/>
          <p:nvPr/>
        </p:nvSpPr>
        <p:spPr>
          <a:xfrm rot="0">
            <a:off x="1818423" y="1819319"/>
            <a:ext cx="14222032" cy="1415737"/>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PROJECT 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a:off x="2157032" y="2348632"/>
            <a:ext cx="14458908" cy="47625"/>
          </a:xfrm>
          <a:prstGeom prst="line">
            <a:avLst/>
          </a:prstGeom>
          <a:ln cap="rnd" w="28575">
            <a:solidFill>
              <a:srgbClr val="B71E42"/>
            </a:solidFill>
            <a:prstDash val="solid"/>
            <a:headEnd type="none" len="sm" w="sm"/>
            <a:tailEnd type="none" len="sm" w="sm"/>
          </a:ln>
        </p:spPr>
      </p:sp>
      <p:sp>
        <p:nvSpPr>
          <p:cNvPr name="Freeform 6" id="6"/>
          <p:cNvSpPr/>
          <p:nvPr/>
        </p:nvSpPr>
        <p:spPr>
          <a:xfrm flipH="false" flipV="false" rot="0">
            <a:off x="862779" y="2734911"/>
            <a:ext cx="7888099" cy="3865002"/>
          </a:xfrm>
          <a:custGeom>
            <a:avLst/>
            <a:gdLst/>
            <a:ahLst/>
            <a:cxnLst/>
            <a:rect r="r" b="b" t="t" l="l"/>
            <a:pathLst>
              <a:path h="3865002" w="7888099">
                <a:moveTo>
                  <a:pt x="0" y="0"/>
                </a:moveTo>
                <a:lnTo>
                  <a:pt x="7888099" y="0"/>
                </a:lnTo>
                <a:lnTo>
                  <a:pt x="7888099" y="3865002"/>
                </a:lnTo>
                <a:lnTo>
                  <a:pt x="0" y="3865002"/>
                </a:lnTo>
                <a:lnTo>
                  <a:pt x="0" y="0"/>
                </a:lnTo>
                <a:close/>
              </a:path>
            </a:pathLst>
          </a:custGeom>
          <a:blipFill>
            <a:blip r:embed="rId5"/>
            <a:stretch>
              <a:fillRect l="0" t="0" r="0" b="0"/>
            </a:stretch>
          </a:blipFill>
        </p:spPr>
      </p:sp>
      <p:sp>
        <p:nvSpPr>
          <p:cNvPr name="Freeform 7" id="7"/>
          <p:cNvSpPr/>
          <p:nvPr/>
        </p:nvSpPr>
        <p:spPr>
          <a:xfrm flipH="false" flipV="false" rot="0">
            <a:off x="8954377" y="5326473"/>
            <a:ext cx="9010296" cy="3580971"/>
          </a:xfrm>
          <a:custGeom>
            <a:avLst/>
            <a:gdLst/>
            <a:ahLst/>
            <a:cxnLst/>
            <a:rect r="r" b="b" t="t" l="l"/>
            <a:pathLst>
              <a:path h="3580971" w="9010296">
                <a:moveTo>
                  <a:pt x="0" y="0"/>
                </a:moveTo>
                <a:lnTo>
                  <a:pt x="9010296" y="0"/>
                </a:lnTo>
                <a:lnTo>
                  <a:pt x="9010296" y="3580971"/>
                </a:lnTo>
                <a:lnTo>
                  <a:pt x="0" y="3580971"/>
                </a:lnTo>
                <a:lnTo>
                  <a:pt x="0" y="0"/>
                </a:lnTo>
                <a:close/>
              </a:path>
            </a:pathLst>
          </a:custGeom>
          <a:blipFill>
            <a:blip r:embed="rId6"/>
            <a:stretch>
              <a:fillRect l="0" t="0" r="-710" b="-23237"/>
            </a:stretch>
          </a:blipFill>
        </p:spPr>
      </p:sp>
      <p:sp>
        <p:nvSpPr>
          <p:cNvPr name="TextBox 8" id="8"/>
          <p:cNvSpPr txBox="true"/>
          <p:nvPr/>
        </p:nvSpPr>
        <p:spPr>
          <a:xfrm rot="0">
            <a:off x="2268808" y="1319173"/>
            <a:ext cx="14222032" cy="1415737"/>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STUDENT PORTFOLIO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6" id="6"/>
          <p:cNvSpPr txBox="true"/>
          <p:nvPr/>
        </p:nvSpPr>
        <p:spPr>
          <a:xfrm rot="0">
            <a:off x="2268808" y="2983593"/>
            <a:ext cx="14222032" cy="5170205"/>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374151"/>
                </a:solidFill>
                <a:latin typeface="Arimo"/>
              </a:rPr>
              <a:t>A student portfolio is a collection of work and accomplishments that showcase a student's academic progress, skills, talents, and achievements. It serves as a comprehensive representation of a student's abilities, growth, and potential. Portfolios are widely used in education and can be beneficial for students at various academic levels, from elementary school to college and beyond.</a:t>
            </a:r>
          </a:p>
        </p:txBody>
      </p:sp>
      <p:sp>
        <p:nvSpPr>
          <p:cNvPr name="Freeform 7" id="7"/>
          <p:cNvSpPr/>
          <p:nvPr/>
        </p:nvSpPr>
        <p:spPr>
          <a:xfrm flipH="false" flipV="false" rot="0">
            <a:off x="4639366" y="5752901"/>
            <a:ext cx="8190564" cy="3994031"/>
          </a:xfrm>
          <a:custGeom>
            <a:avLst/>
            <a:gdLst/>
            <a:ahLst/>
            <a:cxnLst/>
            <a:rect r="r" b="b" t="t" l="l"/>
            <a:pathLst>
              <a:path h="3994031" w="8190564">
                <a:moveTo>
                  <a:pt x="0" y="0"/>
                </a:moveTo>
                <a:lnTo>
                  <a:pt x="8190565" y="0"/>
                </a:lnTo>
                <a:lnTo>
                  <a:pt x="8190565" y="3994031"/>
                </a:lnTo>
                <a:lnTo>
                  <a:pt x="0" y="3994031"/>
                </a:lnTo>
                <a:lnTo>
                  <a:pt x="0" y="0"/>
                </a:lnTo>
                <a:close/>
              </a:path>
            </a:pathLst>
          </a:custGeom>
          <a:blipFill>
            <a:blip r:embed="rId5"/>
            <a:stretch>
              <a:fillRect l="0" t="0" r="0" b="0"/>
            </a:stretch>
          </a:blipFill>
        </p:spPr>
      </p:sp>
      <p:sp>
        <p:nvSpPr>
          <p:cNvPr name="TextBox 8" id="8"/>
          <p:cNvSpPr txBox="true"/>
          <p:nvPr/>
        </p:nvSpPr>
        <p:spPr>
          <a:xfrm rot="0">
            <a:off x="2156984" y="1816935"/>
            <a:ext cx="14222032" cy="1415737"/>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WHAT IS STUDENT PORTFOLIO?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6" id="6"/>
          <p:cNvSpPr txBox="true"/>
          <p:nvPr/>
        </p:nvSpPr>
        <p:spPr>
          <a:xfrm rot="0">
            <a:off x="2268808" y="1816418"/>
            <a:ext cx="14222032" cy="663702"/>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END USERS OF THE PROJECT</a:t>
            </a:r>
          </a:p>
        </p:txBody>
      </p:sp>
      <p:sp>
        <p:nvSpPr>
          <p:cNvPr name="TextBox 7" id="7"/>
          <p:cNvSpPr txBox="true"/>
          <p:nvPr/>
        </p:nvSpPr>
        <p:spPr>
          <a:xfrm rot="0">
            <a:off x="2268808" y="3069318"/>
            <a:ext cx="14222032" cy="5084480"/>
          </a:xfrm>
          <a:prstGeom prst="rect">
            <a:avLst/>
          </a:prstGeom>
        </p:spPr>
        <p:txBody>
          <a:bodyPr anchor="t" rtlCol="false" tIns="0" lIns="0" bIns="0" rIns="0">
            <a:spAutoFit/>
          </a:bodyPr>
          <a:lstStyle/>
          <a:p>
            <a:pPr algn="l" marL="461486" indent="-230743" lvl="1">
              <a:lnSpc>
                <a:spcPts val="2937"/>
              </a:lnSpc>
              <a:buFont typeface="Arial"/>
              <a:buChar char="•"/>
            </a:pPr>
            <a:r>
              <a:rPr lang="en-US" sz="2550">
                <a:solidFill>
                  <a:srgbClr val="000000"/>
                </a:solidFill>
                <a:latin typeface="Arimo Bold"/>
              </a:rPr>
              <a:t>Students:</a:t>
            </a:r>
            <a:r>
              <a:rPr lang="en-US" sz="2550">
                <a:solidFill>
                  <a:srgbClr val="374151"/>
                </a:solidFill>
                <a:latin typeface="Arimo"/>
              </a:rPr>
              <a:t> Students themselves are significant end users of their portfolios. Portfolios empower students to take ownership of their learning journey by actively selecting and curating their best work. Reflective elements in the portfolio allow students to evaluate their progress, identify areas of growth, and set goals for personal development.</a:t>
            </a:r>
          </a:p>
          <a:p>
            <a:pPr algn="l" marL="461486" indent="-230743" lvl="1">
              <a:lnSpc>
                <a:spcPts val="2937"/>
              </a:lnSpc>
              <a:buFont typeface="Arial"/>
              <a:buChar char="•"/>
            </a:pPr>
            <a:r>
              <a:rPr lang="en-US" sz="2550">
                <a:solidFill>
                  <a:srgbClr val="000000"/>
                </a:solidFill>
                <a:latin typeface="Arimo Bold"/>
              </a:rPr>
              <a:t>Colleges and Universities:</a:t>
            </a:r>
            <a:r>
              <a:rPr lang="en-US" sz="2550">
                <a:solidFill>
                  <a:srgbClr val="374151"/>
                </a:solidFill>
                <a:latin typeface="Arimo"/>
              </a:rPr>
              <a:t> For students applying to colleges and universities, the portfolio can be an essential component of the application process. College admission officers review portfolios to gain insights into applicants' academic abilities, achievements, and personal growth.</a:t>
            </a:r>
          </a:p>
          <a:p>
            <a:pPr algn="l" marL="461486" indent="-230743" lvl="1">
              <a:lnSpc>
                <a:spcPts val="2937"/>
              </a:lnSpc>
              <a:buFont typeface="Arial"/>
              <a:buChar char="•"/>
            </a:pPr>
            <a:r>
              <a:rPr lang="en-US" sz="2550">
                <a:solidFill>
                  <a:srgbClr val="000000"/>
                </a:solidFill>
                <a:latin typeface="Arimo Bold"/>
              </a:rPr>
              <a:t>Employers:</a:t>
            </a:r>
            <a:r>
              <a:rPr lang="en-US" sz="2550">
                <a:solidFill>
                  <a:srgbClr val="374151"/>
                </a:solidFill>
                <a:latin typeface="Arimo"/>
              </a:rPr>
              <a:t> In some cases, student portfolios may also serve as a tool for job applications and interviews. Recent graduates or individuals seeking employment can use their portfolios to showcase their skills, academic achievements, and relevant experiences. Employers may find portfolios valuable for assessing a candidate's potential and suitability for a specific role.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TextBox 6" id="6"/>
          <p:cNvSpPr txBox="true"/>
          <p:nvPr/>
        </p:nvSpPr>
        <p:spPr>
          <a:xfrm rot="0">
            <a:off x="2393954" y="2943489"/>
            <a:ext cx="14222032" cy="5170205"/>
          </a:xfrm>
          <a:prstGeom prst="rect">
            <a:avLst/>
          </a:prstGeom>
        </p:spPr>
        <p:txBody>
          <a:bodyPr anchor="t" rtlCol="false" tIns="0" lIns="0" bIns="0" rIns="0">
            <a:spAutoFit/>
          </a:bodyPr>
          <a:lstStyle/>
          <a:p>
            <a:pPr algn="l" marL="542925" indent="-271462" lvl="1">
              <a:lnSpc>
                <a:spcPts val="4320"/>
              </a:lnSpc>
              <a:buFont typeface="Arial"/>
              <a:buChar char="•"/>
            </a:pPr>
            <a:r>
              <a:rPr lang="en-US" sz="3000">
                <a:solidFill>
                  <a:srgbClr val="374151"/>
                </a:solidFill>
                <a:latin typeface="Arimo"/>
              </a:rPr>
              <a:t>The Student Portfolio Development project aims to foster a culture of self-directed learning and reflection, empowering students to become active participants in their educational journey. By showcasing their growth and achievements through portfolios, students will have valuable tools for college applications, job interviews, and beyond, setting them up for success in their future endeavors.</a:t>
            </a:r>
          </a:p>
        </p:txBody>
      </p:sp>
      <p:sp>
        <p:nvSpPr>
          <p:cNvPr name="Freeform 7" id="7"/>
          <p:cNvSpPr/>
          <p:nvPr/>
        </p:nvSpPr>
        <p:spPr>
          <a:xfrm flipH="false" flipV="false" rot="0">
            <a:off x="3784463" y="6276145"/>
            <a:ext cx="10719075" cy="3675097"/>
          </a:xfrm>
          <a:custGeom>
            <a:avLst/>
            <a:gdLst/>
            <a:ahLst/>
            <a:cxnLst/>
            <a:rect r="r" b="b" t="t" l="l"/>
            <a:pathLst>
              <a:path h="3675097" w="10719075">
                <a:moveTo>
                  <a:pt x="0" y="0"/>
                </a:moveTo>
                <a:lnTo>
                  <a:pt x="10719074" y="0"/>
                </a:lnTo>
                <a:lnTo>
                  <a:pt x="10719074" y="3675097"/>
                </a:lnTo>
                <a:lnTo>
                  <a:pt x="0" y="3675097"/>
                </a:lnTo>
                <a:lnTo>
                  <a:pt x="0" y="0"/>
                </a:lnTo>
                <a:close/>
              </a:path>
            </a:pathLst>
          </a:custGeom>
          <a:blipFill>
            <a:blip r:embed="rId5"/>
            <a:stretch>
              <a:fillRect l="0" t="0" r="-4228" b="0"/>
            </a:stretch>
          </a:blipFill>
        </p:spPr>
      </p:sp>
      <p:sp>
        <p:nvSpPr>
          <p:cNvPr name="TextBox 8" id="8"/>
          <p:cNvSpPr txBox="true"/>
          <p:nvPr/>
        </p:nvSpPr>
        <p:spPr>
          <a:xfrm rot="0">
            <a:off x="2275469" y="1854518"/>
            <a:ext cx="14222032" cy="663702"/>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CONCLUSION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AutoShape 5" id="5"/>
          <p:cNvSpPr/>
          <p:nvPr/>
        </p:nvSpPr>
        <p:spPr>
          <a:xfrm rot="11323">
            <a:off x="2156992" y="2761107"/>
            <a:ext cx="14458986" cy="0"/>
          </a:xfrm>
          <a:prstGeom prst="line">
            <a:avLst/>
          </a:prstGeom>
          <a:ln cap="rnd" w="28575">
            <a:solidFill>
              <a:srgbClr val="B71E42"/>
            </a:solidFill>
            <a:prstDash val="solid"/>
            <a:headEnd type="none" len="sm" w="sm"/>
            <a:tailEnd type="none" len="sm" w="sm"/>
          </a:ln>
        </p:spPr>
      </p:sp>
      <p:sp>
        <p:nvSpPr>
          <p:cNvPr name="Freeform 6" id="6"/>
          <p:cNvSpPr/>
          <p:nvPr/>
        </p:nvSpPr>
        <p:spPr>
          <a:xfrm flipH="false" flipV="false" rot="0">
            <a:off x="4686012" y="4363760"/>
            <a:ext cx="8915977" cy="4519302"/>
          </a:xfrm>
          <a:custGeom>
            <a:avLst/>
            <a:gdLst/>
            <a:ahLst/>
            <a:cxnLst/>
            <a:rect r="r" b="b" t="t" l="l"/>
            <a:pathLst>
              <a:path h="4519302" w="8915977">
                <a:moveTo>
                  <a:pt x="0" y="0"/>
                </a:moveTo>
                <a:lnTo>
                  <a:pt x="8915976" y="0"/>
                </a:lnTo>
                <a:lnTo>
                  <a:pt x="8915976" y="4519302"/>
                </a:lnTo>
                <a:lnTo>
                  <a:pt x="0" y="4519302"/>
                </a:lnTo>
                <a:lnTo>
                  <a:pt x="0" y="0"/>
                </a:lnTo>
                <a:close/>
              </a:path>
            </a:pathLst>
          </a:custGeom>
          <a:blipFill>
            <a:blip r:embed="rId5"/>
            <a:stretch>
              <a:fillRect l="0" t="0" r="-3444" b="0"/>
            </a:stretch>
          </a:blipFill>
        </p:spPr>
      </p:sp>
      <p:sp>
        <p:nvSpPr>
          <p:cNvPr name="TextBox 7" id="7"/>
          <p:cNvSpPr txBox="true"/>
          <p:nvPr/>
        </p:nvSpPr>
        <p:spPr>
          <a:xfrm rot="0">
            <a:off x="2156984" y="1816418"/>
            <a:ext cx="14222032" cy="663702"/>
          </a:xfrm>
          <a:prstGeom prst="rect">
            <a:avLst/>
          </a:prstGeom>
        </p:spPr>
        <p:txBody>
          <a:bodyPr anchor="t" rtlCol="false" tIns="0" lIns="0" bIns="0" rIns="0">
            <a:spAutoFit/>
          </a:bodyPr>
          <a:lstStyle/>
          <a:p>
            <a:pPr algn="l">
              <a:lnSpc>
                <a:spcPts val="5184"/>
              </a:lnSpc>
            </a:pPr>
            <a:r>
              <a:rPr lang="en-US" sz="4800" spc="-214">
                <a:solidFill>
                  <a:srgbClr val="000000"/>
                </a:solidFill>
                <a:latin typeface="Open Sans"/>
              </a:rPr>
              <a:t>LINKS</a:t>
            </a:r>
          </a:p>
        </p:txBody>
      </p:sp>
      <p:sp>
        <p:nvSpPr>
          <p:cNvPr name="TextBox 8" id="8"/>
          <p:cNvSpPr txBox="true"/>
          <p:nvPr/>
        </p:nvSpPr>
        <p:spPr>
          <a:xfrm rot="0">
            <a:off x="2268808" y="3002643"/>
            <a:ext cx="14222032" cy="1061085"/>
          </a:xfrm>
          <a:prstGeom prst="rect">
            <a:avLst/>
          </a:prstGeom>
        </p:spPr>
        <p:txBody>
          <a:bodyPr anchor="t" rtlCol="false" tIns="0" lIns="0" bIns="0" rIns="0">
            <a:spAutoFit/>
          </a:bodyPr>
          <a:lstStyle/>
          <a:p>
            <a:pPr algn="l" marL="542925" indent="-271462" lvl="1">
              <a:lnSpc>
                <a:spcPts val="4320"/>
              </a:lnSpc>
              <a:buFont typeface="Arial"/>
              <a:buChar char="•"/>
            </a:pPr>
            <a:r>
              <a:rPr lang="en-US" sz="3000" spc="-131">
                <a:solidFill>
                  <a:srgbClr val="000000"/>
                </a:solidFill>
                <a:latin typeface="Open Sans"/>
              </a:rPr>
              <a:t>GITHUB: https://github.com/divyatridhara</a:t>
            </a:r>
          </a:p>
          <a:p>
            <a:pPr algn="l" marL="542925" indent="-271462" lvl="1">
              <a:lnSpc>
                <a:spcPts val="4320"/>
              </a:lnSpc>
              <a:buFont typeface="Arial"/>
              <a:buChar char="•"/>
            </a:pPr>
            <a:r>
              <a:rPr lang="en-US" sz="3000" spc="-134">
                <a:solidFill>
                  <a:srgbClr val="000000"/>
                </a:solidFill>
                <a:latin typeface="Open Sans"/>
              </a:rPr>
              <a:t>Project Repository: https://github.com/divyatridhara/edunet_project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AE7"/>
        </a:solidFill>
      </p:bgPr>
    </p:bg>
    <p:spTree>
      <p:nvGrpSpPr>
        <p:cNvPr id="1" name=""/>
        <p:cNvGrpSpPr/>
        <p:nvPr/>
      </p:nvGrpSpPr>
      <p:grpSpPr>
        <a:xfrm>
          <a:off x="0" y="0"/>
          <a:ext cx="0" cy="0"/>
          <a:chOff x="0" y="0"/>
          <a:chExt cx="0" cy="0"/>
        </a:xfrm>
      </p:grpSpPr>
      <p:sp>
        <p:nvSpPr>
          <p:cNvPr name="Freeform 2" id="2"/>
          <p:cNvSpPr/>
          <p:nvPr/>
        </p:nvSpPr>
        <p:spPr>
          <a:xfrm flipH="false" flipV="false" rot="0">
            <a:off x="0" y="3029214"/>
            <a:ext cx="18288000" cy="6158912"/>
          </a:xfrm>
          <a:custGeom>
            <a:avLst/>
            <a:gdLst/>
            <a:ahLst/>
            <a:cxnLst/>
            <a:rect r="r" b="b" t="t" l="l"/>
            <a:pathLst>
              <a:path h="6158912" w="18288000">
                <a:moveTo>
                  <a:pt x="0" y="0"/>
                </a:moveTo>
                <a:lnTo>
                  <a:pt x="18288000" y="0"/>
                </a:lnTo>
                <a:lnTo>
                  <a:pt x="18288000" y="6158912"/>
                </a:lnTo>
                <a:lnTo>
                  <a:pt x="0" y="6158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9189720"/>
            <a:ext cx="18288000" cy="1114425"/>
          </a:xfrm>
          <a:custGeom>
            <a:avLst/>
            <a:gdLst/>
            <a:ahLst/>
            <a:cxnLst/>
            <a:rect r="r" b="b" t="t" l="l"/>
            <a:pathLst>
              <a:path h="1114425" w="18288000">
                <a:moveTo>
                  <a:pt x="0" y="0"/>
                </a:moveTo>
                <a:lnTo>
                  <a:pt x="18288000" y="0"/>
                </a:lnTo>
                <a:lnTo>
                  <a:pt x="18288000" y="1114425"/>
                </a:lnTo>
                <a:lnTo>
                  <a:pt x="0" y="1114425"/>
                </a:lnTo>
                <a:lnTo>
                  <a:pt x="0" y="0"/>
                </a:lnTo>
                <a:close/>
              </a:path>
            </a:pathLst>
          </a:custGeom>
          <a:blipFill>
            <a:blip r:embed="rId4"/>
            <a:stretch>
              <a:fillRect l="0" t="-1538" r="0" b="1537"/>
            </a:stretch>
          </a:blipFill>
        </p:spPr>
      </p:sp>
      <p:sp>
        <p:nvSpPr>
          <p:cNvPr name="AutoShape 4" id="4"/>
          <p:cNvSpPr/>
          <p:nvPr/>
        </p:nvSpPr>
        <p:spPr>
          <a:xfrm rot="3577">
            <a:off x="-9530" y="9192620"/>
            <a:ext cx="18307060" cy="0"/>
          </a:xfrm>
          <a:prstGeom prst="line">
            <a:avLst/>
          </a:prstGeom>
          <a:ln cap="rnd" w="9525">
            <a:solidFill>
              <a:srgbClr val="000001">
                <a:alpha val="19608"/>
              </a:srgbClr>
            </a:solidFill>
            <a:prstDash val="solid"/>
            <a:headEnd type="none" len="sm" w="sm"/>
            <a:tailEnd type="none" len="sm" w="sm"/>
          </a:ln>
        </p:spPr>
      </p:sp>
      <p:sp>
        <p:nvSpPr>
          <p:cNvPr name="TextBox 5" id="5"/>
          <p:cNvSpPr txBox="true"/>
          <p:nvPr/>
        </p:nvSpPr>
        <p:spPr>
          <a:xfrm rot="0">
            <a:off x="6930081" y="4420664"/>
            <a:ext cx="16742750" cy="1688006"/>
          </a:xfrm>
          <a:prstGeom prst="rect">
            <a:avLst/>
          </a:prstGeom>
        </p:spPr>
        <p:txBody>
          <a:bodyPr anchor="t" rtlCol="false" tIns="0" lIns="0" bIns="0" rIns="0">
            <a:spAutoFit/>
          </a:bodyPr>
          <a:lstStyle/>
          <a:p>
            <a:pPr algn="l">
              <a:lnSpc>
                <a:spcPts val="6102"/>
              </a:lnSpc>
            </a:pPr>
            <a:r>
              <a:rPr lang="en-US" sz="5650" spc="-252">
                <a:solidFill>
                  <a:srgbClr val="000000"/>
                </a:solidFill>
                <a:latin typeface="Open San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DAFpRk8M1pM</dc:identifier>
  <dcterms:modified xsi:type="dcterms:W3CDTF">2011-08-01T06:04:30Z</dcterms:modified>
  <cp:revision>1</cp:revision>
  <dc:title>DIVYA PPT.pptx</dc:title>
</cp:coreProperties>
</file>